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287000" cy="18288000"/>
  <p:notesSz cx="6858000" cy="9144000"/>
  <p:defaultTextStyle>
    <a:defPPr>
      <a:defRPr lang="en-US"/>
    </a:defPPr>
    <a:lvl1pPr marL="0" algn="l" defTabSz="659831" rtl="0" eaLnBrk="1" latinLnBrk="0" hangingPunct="1">
      <a:defRPr sz="1299" kern="1200">
        <a:solidFill>
          <a:schemeClr val="tx1"/>
        </a:solidFill>
        <a:latin typeface="+mn-lt"/>
        <a:ea typeface="+mn-ea"/>
        <a:cs typeface="+mn-cs"/>
      </a:defRPr>
    </a:lvl1pPr>
    <a:lvl2pPr marL="329916" algn="l" defTabSz="659831" rtl="0" eaLnBrk="1" latinLnBrk="0" hangingPunct="1">
      <a:defRPr sz="1299" kern="1200">
        <a:solidFill>
          <a:schemeClr val="tx1"/>
        </a:solidFill>
        <a:latin typeface="+mn-lt"/>
        <a:ea typeface="+mn-ea"/>
        <a:cs typeface="+mn-cs"/>
      </a:defRPr>
    </a:lvl2pPr>
    <a:lvl3pPr marL="659831" algn="l" defTabSz="659831" rtl="0" eaLnBrk="1" latinLnBrk="0" hangingPunct="1">
      <a:defRPr sz="1299" kern="1200">
        <a:solidFill>
          <a:schemeClr val="tx1"/>
        </a:solidFill>
        <a:latin typeface="+mn-lt"/>
        <a:ea typeface="+mn-ea"/>
        <a:cs typeface="+mn-cs"/>
      </a:defRPr>
    </a:lvl3pPr>
    <a:lvl4pPr marL="989747" algn="l" defTabSz="659831" rtl="0" eaLnBrk="1" latinLnBrk="0" hangingPunct="1">
      <a:defRPr sz="1299" kern="1200">
        <a:solidFill>
          <a:schemeClr val="tx1"/>
        </a:solidFill>
        <a:latin typeface="+mn-lt"/>
        <a:ea typeface="+mn-ea"/>
        <a:cs typeface="+mn-cs"/>
      </a:defRPr>
    </a:lvl4pPr>
    <a:lvl5pPr marL="1319662" algn="l" defTabSz="659831" rtl="0" eaLnBrk="1" latinLnBrk="0" hangingPunct="1">
      <a:defRPr sz="1299" kern="1200">
        <a:solidFill>
          <a:schemeClr val="tx1"/>
        </a:solidFill>
        <a:latin typeface="+mn-lt"/>
        <a:ea typeface="+mn-ea"/>
        <a:cs typeface="+mn-cs"/>
      </a:defRPr>
    </a:lvl5pPr>
    <a:lvl6pPr marL="1649578" algn="l" defTabSz="659831" rtl="0" eaLnBrk="1" latinLnBrk="0" hangingPunct="1">
      <a:defRPr sz="1299" kern="1200">
        <a:solidFill>
          <a:schemeClr val="tx1"/>
        </a:solidFill>
        <a:latin typeface="+mn-lt"/>
        <a:ea typeface="+mn-ea"/>
        <a:cs typeface="+mn-cs"/>
      </a:defRPr>
    </a:lvl6pPr>
    <a:lvl7pPr marL="1979493" algn="l" defTabSz="659831" rtl="0" eaLnBrk="1" latinLnBrk="0" hangingPunct="1">
      <a:defRPr sz="1299" kern="1200">
        <a:solidFill>
          <a:schemeClr val="tx1"/>
        </a:solidFill>
        <a:latin typeface="+mn-lt"/>
        <a:ea typeface="+mn-ea"/>
        <a:cs typeface="+mn-cs"/>
      </a:defRPr>
    </a:lvl7pPr>
    <a:lvl8pPr marL="2309409" algn="l" defTabSz="659831" rtl="0" eaLnBrk="1" latinLnBrk="0" hangingPunct="1">
      <a:defRPr sz="1299" kern="1200">
        <a:solidFill>
          <a:schemeClr val="tx1"/>
        </a:solidFill>
        <a:latin typeface="+mn-lt"/>
        <a:ea typeface="+mn-ea"/>
        <a:cs typeface="+mn-cs"/>
      </a:defRPr>
    </a:lvl8pPr>
    <a:lvl9pPr marL="2639324" algn="l" defTabSz="659831" rtl="0" eaLnBrk="1" latinLnBrk="0" hangingPunct="1">
      <a:defRPr sz="12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8" autoAdjust="0"/>
    <p:restoredTop sz="94673" autoAdjust="0"/>
  </p:normalViewPr>
  <p:slideViewPr>
    <p:cSldViewPr>
      <p:cViewPr>
        <p:scale>
          <a:sx n="51" d="100"/>
          <a:sy n="51" d="100"/>
        </p:scale>
        <p:origin x="6264" y="36"/>
      </p:cViewPr>
      <p:guideLst>
        <p:guide orient="horz" pos="215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9" d="100"/>
          <a:sy n="89" d="100"/>
        </p:scale>
        <p:origin x="6768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38EF4-E3B2-4A32-BCC2-481DEB9AFEE4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DBC37-071E-4C95-96AB-3F88FF60CA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178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59831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1pPr>
    <a:lvl2pPr marL="329916" algn="l" defTabSz="659831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2pPr>
    <a:lvl3pPr marL="659831" algn="l" defTabSz="659831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3pPr>
    <a:lvl4pPr marL="989747" algn="l" defTabSz="659831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4pPr>
    <a:lvl5pPr marL="1319662" algn="l" defTabSz="659831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5pPr>
    <a:lvl6pPr marL="1649578" algn="l" defTabSz="659831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6pPr>
    <a:lvl7pPr marL="1979493" algn="l" defTabSz="659831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7pPr>
    <a:lvl8pPr marL="2309409" algn="l" defTabSz="659831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8pPr>
    <a:lvl9pPr marL="2639324" algn="l" defTabSz="659831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FDBC37-071E-4C95-96AB-3F88FF60CA2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4354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3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0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0"/>
            <a:ext cx="7772400" cy="1362077"/>
          </a:xfrm>
        </p:spPr>
        <p:txBody>
          <a:bodyPr anchor="t"/>
          <a:lstStyle>
            <a:lvl1pPr algn="l">
              <a:defRPr sz="2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286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28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7"/>
            <a:ext cx="4040188" cy="3951287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5"/>
            <a:ext cx="4041776" cy="63976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7"/>
            <a:ext cx="4041776" cy="3951287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2"/>
            <a:ext cx="3008314" cy="1162049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4" cy="4691064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1"/>
          </a:xfr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4572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indent="-142875" algn="l" defTabSz="4572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B306493F-480A-F8A1-0DC9-E935CF652C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772" y="254505"/>
            <a:ext cx="1911795" cy="577049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3A6E69F4-5DAB-1883-0110-EAEDDFBD9F92}"/>
              </a:ext>
            </a:extLst>
          </p:cNvPr>
          <p:cNvSpPr/>
          <p:nvPr/>
        </p:nvSpPr>
        <p:spPr>
          <a:xfrm>
            <a:off x="0" y="939497"/>
            <a:ext cx="10287000" cy="152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</Words>
  <Application>Microsoft Office PowerPoint</Application>
  <PresentationFormat>Personalizado</PresentationFormat>
  <Paragraphs>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POSTER.pptx</dc:title>
  <dc:creator>Marta</dc:creator>
  <cp:lastModifiedBy>Martuky Brg ...........</cp:lastModifiedBy>
  <cp:revision>9</cp:revision>
  <dcterms:created xsi:type="dcterms:W3CDTF">2006-08-16T00:00:00Z</dcterms:created>
  <dcterms:modified xsi:type="dcterms:W3CDTF">2024-10-07T12:12:57Z</dcterms:modified>
  <dc:identifier>DAGOY5Y5fEA</dc:identifier>
</cp:coreProperties>
</file>